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61" r:id="rId2"/>
    <p:sldId id="264" r:id="rId3"/>
    <p:sldId id="260" r:id="rId4"/>
    <p:sldId id="265" r:id="rId5"/>
    <p:sldId id="266" r:id="rId6"/>
    <p:sldId id="267" r:id="rId7"/>
    <p:sldId id="268" r:id="rId8"/>
    <p:sldId id="269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99"/>
    <a:srgbClr val="6600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94660"/>
  </p:normalViewPr>
  <p:slideViewPr>
    <p:cSldViewPr>
      <p:cViewPr>
        <p:scale>
          <a:sx n="90" d="100"/>
          <a:sy n="90" d="100"/>
        </p:scale>
        <p:origin x="-804" y="5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BB0D2A-76E2-46B1-BAEE-A4B937C4C180}" type="datetimeFigureOut">
              <a:rPr lang="ru-RU" smtClean="0"/>
              <a:t>28.11.2017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E5B97E-3CFA-4286-A1D9-4E242B86CAF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E5B97E-3CFA-4286-A1D9-4E242B86CAFB}" type="slidenum">
              <a:rPr lang="ru-RU" smtClean="0"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28.11.2017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4BD201-5F9C-4593-BEFD-74C971F0B55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28.11.2017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2E6F0-797A-404D-B2F0-96032D2C16E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A3035-02C7-4538-A480-C6887B19F5A6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28.11.2017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18664C-3B03-4311-A452-8E87A1DF2E36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28.11.2017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011FA9-72D4-4D0D-AA04-5200C8F96D1C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28.11.2017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BFCBB-F7D8-4AD9-B5F9-93687358CA6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28.11.2017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3E727-7E97-4B76-A273-97C117DFD6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28.11.2017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F140D1-42AB-456C-B3EB-2E58162D29C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28.11.2017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28.11.2017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E59BE0-226E-4980-AAF5-F1A9DF7C7AE8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28.11.2017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D8319C-EFFD-43A6-A723-9E31BBA50F6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4FB44-2B3A-4EA5-B708-4FEB9F41BBF1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28.11.2017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51498-F984-481A-8E8C-4DDFA9BC918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403648" y="332656"/>
            <a:ext cx="6082114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Сегодня в школьном меню:</a:t>
            </a:r>
          </a:p>
          <a:p>
            <a:r>
              <a:rPr lang="ru-RU" sz="2400" dirty="0" smtClean="0">
                <a:solidFill>
                  <a:srgbClr val="990099"/>
                </a:solidFill>
                <a:latin typeface="Segoe Script" pitchFamily="34" charset="0"/>
                <a:cs typeface="Times New Roman" pitchFamily="18" charset="0"/>
              </a:rPr>
              <a:t>Салат из белокочанной капусты</a:t>
            </a:r>
          </a:p>
          <a:p>
            <a:r>
              <a:rPr lang="ru-RU" sz="2400" dirty="0" smtClean="0">
                <a:solidFill>
                  <a:srgbClr val="990099"/>
                </a:solidFill>
                <a:latin typeface="Segoe Script" pitchFamily="34" charset="0"/>
                <a:cs typeface="Times New Roman" pitchFamily="18" charset="0"/>
              </a:rPr>
              <a:t>Борщ</a:t>
            </a:r>
          </a:p>
          <a:p>
            <a:r>
              <a:rPr lang="ru-RU" sz="2400" dirty="0" smtClean="0">
                <a:solidFill>
                  <a:srgbClr val="990099"/>
                </a:solidFill>
                <a:latin typeface="Segoe Script" pitchFamily="34" charset="0"/>
                <a:cs typeface="Times New Roman" pitchFamily="18" charset="0"/>
              </a:rPr>
              <a:t>Рис отварной</a:t>
            </a:r>
          </a:p>
          <a:p>
            <a:r>
              <a:rPr lang="ru-RU" sz="2400" dirty="0" smtClean="0">
                <a:solidFill>
                  <a:srgbClr val="990099"/>
                </a:solidFill>
                <a:latin typeface="Segoe Script" pitchFamily="34" charset="0"/>
                <a:cs typeface="Times New Roman" pitchFamily="18" charset="0"/>
              </a:rPr>
              <a:t>Гуляш</a:t>
            </a:r>
          </a:p>
          <a:p>
            <a:r>
              <a:rPr lang="ru-RU" sz="2400" dirty="0" smtClean="0">
                <a:solidFill>
                  <a:srgbClr val="990099"/>
                </a:solidFill>
                <a:latin typeface="Segoe Script" pitchFamily="34" charset="0"/>
                <a:cs typeface="Times New Roman" pitchFamily="18" charset="0"/>
              </a:rPr>
              <a:t>Компот из свежих яблок</a:t>
            </a:r>
            <a:endParaRPr lang="ru-RU" dirty="0">
              <a:solidFill>
                <a:srgbClr val="990099"/>
              </a:solidFill>
              <a:latin typeface="Segoe Script" pitchFamily="34" charset="0"/>
              <a:cs typeface="Times New Roman" pitchFamily="18" charset="0"/>
            </a:endParaRPr>
          </a:p>
        </p:txBody>
      </p:sp>
      <p:pic>
        <p:nvPicPr>
          <p:cNvPr id="1026" name="Picture 2" descr="L:\Лучшая школьная столовая 2017\фото\PB28008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2708920"/>
            <a:ext cx="5088798" cy="38164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2587982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648" y="332656"/>
            <a:ext cx="2883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Начинаем готовить компот: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L:\Лучшая школьная столовая 2017\фото\PB2800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836712"/>
            <a:ext cx="2854556" cy="2140819"/>
          </a:xfrm>
          <a:prstGeom prst="rect">
            <a:avLst/>
          </a:prstGeom>
          <a:noFill/>
        </p:spPr>
      </p:pic>
      <p:pic>
        <p:nvPicPr>
          <p:cNvPr id="2051" name="Picture 3" descr="L:\Лучшая школьная столовая 2017\фото\PB2800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764704"/>
            <a:ext cx="3955504" cy="2966492"/>
          </a:xfrm>
          <a:prstGeom prst="rect">
            <a:avLst/>
          </a:prstGeom>
          <a:noFill/>
        </p:spPr>
      </p:pic>
      <p:pic>
        <p:nvPicPr>
          <p:cNvPr id="2052" name="Picture 4" descr="L:\Лучшая школьная столовая 2017\фото\PB28005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75656" y="3356992"/>
            <a:ext cx="3744258" cy="2808065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364088" y="3933056"/>
            <a:ext cx="35283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990099"/>
                </a:solidFill>
                <a:latin typeface="Segoe Script" pitchFamily="34" charset="0"/>
              </a:rPr>
              <a:t>Компот готов. </a:t>
            </a:r>
          </a:p>
          <a:p>
            <a:r>
              <a:rPr lang="ru-RU" dirty="0" smtClean="0">
                <a:solidFill>
                  <a:srgbClr val="990099"/>
                </a:solidFill>
                <a:latin typeface="Segoe Script" pitchFamily="34" charset="0"/>
              </a:rPr>
              <a:t>Ему нужно дать остыть и настояться, чтобы он приобрёл насыщенный вкус.</a:t>
            </a:r>
            <a:endParaRPr lang="ru-RU" dirty="0">
              <a:solidFill>
                <a:srgbClr val="990099"/>
              </a:solidFill>
              <a:latin typeface="Segoe Scrip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81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475656" y="404664"/>
            <a:ext cx="1630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Готовим борщ.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L:\Лучшая школьная столовая 2017\фото\PB2800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908720"/>
            <a:ext cx="3240360" cy="2430159"/>
          </a:xfrm>
          <a:prstGeom prst="rect">
            <a:avLst/>
          </a:prstGeom>
          <a:noFill/>
        </p:spPr>
      </p:pic>
      <p:pic>
        <p:nvPicPr>
          <p:cNvPr id="3076" name="Picture 4" descr="L:\Лучшая школьная столовая 2017\фото\PB2800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188640"/>
            <a:ext cx="2650901" cy="1988085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1187624" y="4509120"/>
            <a:ext cx="33843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990099"/>
                </a:solidFill>
                <a:latin typeface="Segoe Script" pitchFamily="34" charset="0"/>
              </a:rPr>
              <a:t>В приготовленный бульон закладываем овощи….</a:t>
            </a:r>
            <a:endParaRPr lang="ru-RU" dirty="0">
              <a:solidFill>
                <a:srgbClr val="990099"/>
              </a:solidFill>
              <a:latin typeface="Segoe Script" pitchFamily="34" charset="0"/>
            </a:endParaRPr>
          </a:p>
        </p:txBody>
      </p:sp>
      <p:pic>
        <p:nvPicPr>
          <p:cNvPr id="12" name="Picture 2" descr="L:\Лучшая школьная столовая 2017\фото\PB28005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1556792"/>
            <a:ext cx="3564058" cy="2672921"/>
          </a:xfrm>
          <a:prstGeom prst="rect">
            <a:avLst/>
          </a:prstGeom>
          <a:noFill/>
        </p:spPr>
      </p:pic>
      <p:pic>
        <p:nvPicPr>
          <p:cNvPr id="3077" name="Picture 5" descr="L:\Лучшая школьная столовая 2017\фото\PB28005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3861048"/>
            <a:ext cx="3234385" cy="24256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L:\Лучшая школьная столовая 2017\фото\PB2800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476672"/>
            <a:ext cx="3548126" cy="2660973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619672" y="3429000"/>
            <a:ext cx="47067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990099"/>
                </a:solidFill>
                <a:latin typeface="Segoe Script" pitchFamily="34" charset="0"/>
              </a:rPr>
              <a:t>Добавляем сметаны и борщ готов</a:t>
            </a:r>
            <a:endParaRPr lang="ru-RU" dirty="0">
              <a:solidFill>
                <a:srgbClr val="990099"/>
              </a:solidFill>
              <a:latin typeface="Segoe Script" pitchFamily="34" charset="0"/>
            </a:endParaRPr>
          </a:p>
        </p:txBody>
      </p:sp>
      <p:pic>
        <p:nvPicPr>
          <p:cNvPr id="4102" name="Picture 6" descr="L:\Лучшая школьная столовая 2017\фото\PB280078.JPG"/>
          <p:cNvPicPr>
            <a:picLocks noChangeAspect="1" noChangeArrowheads="1"/>
          </p:cNvPicPr>
          <p:nvPr/>
        </p:nvPicPr>
        <p:blipFill>
          <a:blip r:embed="rId3" cstate="print"/>
          <a:srcRect l="12160" t="8107" r="690" b="10"/>
          <a:stretch>
            <a:fillRect/>
          </a:stretch>
        </p:blipFill>
        <p:spPr bwMode="auto">
          <a:xfrm>
            <a:off x="5580112" y="3789040"/>
            <a:ext cx="3096344" cy="24482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648" y="404664"/>
            <a:ext cx="39084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Приступаем к приготовлению гуляша: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475656" y="764704"/>
            <a:ext cx="69847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990099"/>
                </a:solidFill>
                <a:latin typeface="Segoe Script" pitchFamily="34" charset="0"/>
              </a:rPr>
              <a:t>Нарезанное мясо обжариваем на сковороде с добавлением масла, добавляем лук</a:t>
            </a:r>
            <a:endParaRPr lang="ru-RU" sz="1600" dirty="0">
              <a:solidFill>
                <a:srgbClr val="990099"/>
              </a:solidFill>
              <a:latin typeface="Segoe Script" pitchFamily="34" charset="0"/>
            </a:endParaRPr>
          </a:p>
        </p:txBody>
      </p:sp>
      <p:pic>
        <p:nvPicPr>
          <p:cNvPr id="5122" name="Picture 2" descr="L:\Лучшая школьная столовая 2017\фото\PB2800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628800"/>
            <a:ext cx="2649030" cy="1986682"/>
          </a:xfrm>
          <a:prstGeom prst="rect">
            <a:avLst/>
          </a:prstGeom>
          <a:noFill/>
        </p:spPr>
      </p:pic>
      <p:pic>
        <p:nvPicPr>
          <p:cNvPr id="5123" name="Picture 3" descr="L:\Лучшая школьная столовая 2017\фото\PB28005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2564904"/>
            <a:ext cx="3117023" cy="2337661"/>
          </a:xfrm>
          <a:prstGeom prst="rect">
            <a:avLst/>
          </a:prstGeom>
          <a:noFill/>
        </p:spPr>
      </p:pic>
      <p:pic>
        <p:nvPicPr>
          <p:cNvPr id="5124" name="Picture 4" descr="L:\Лучшая школьная столовая 2017\фото\PB28006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4077072"/>
            <a:ext cx="3072324" cy="23041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L:\Лучшая школьная столовая 2017\фото\PB28006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332656"/>
            <a:ext cx="3840602" cy="2880320"/>
          </a:xfrm>
          <a:prstGeom prst="rect">
            <a:avLst/>
          </a:prstGeom>
          <a:noFill/>
        </p:spPr>
      </p:pic>
      <p:pic>
        <p:nvPicPr>
          <p:cNvPr id="3" name="Picture 6" descr="L:\Лучшая школьная столовая 2017\фото\PB280062.JPG"/>
          <p:cNvPicPr>
            <a:picLocks noChangeAspect="1" noChangeArrowheads="1"/>
          </p:cNvPicPr>
          <p:nvPr/>
        </p:nvPicPr>
        <p:blipFill>
          <a:blip r:embed="rId4" cstate="print"/>
          <a:srcRect l="13750"/>
          <a:stretch>
            <a:fillRect/>
          </a:stretch>
        </p:blipFill>
        <p:spPr bwMode="auto">
          <a:xfrm>
            <a:off x="5508104" y="1124743"/>
            <a:ext cx="3233758" cy="2811841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843808" y="5877272"/>
            <a:ext cx="6048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990099"/>
                </a:solidFill>
                <a:latin typeface="Segoe Script" pitchFamily="34" charset="0"/>
              </a:rPr>
              <a:t>Ещё нужно добавить муку и томат и через 1,5-2 часа гуляш готов.</a:t>
            </a:r>
            <a:endParaRPr lang="ru-RU" dirty="0">
              <a:solidFill>
                <a:srgbClr val="990099"/>
              </a:solidFill>
              <a:latin typeface="Segoe Script" pitchFamily="34" charset="0"/>
            </a:endParaRPr>
          </a:p>
        </p:txBody>
      </p:sp>
      <p:pic>
        <p:nvPicPr>
          <p:cNvPr id="6146" name="Picture 2" descr="L:\Лучшая школьная столовая 2017\фото\PB280063.JPG"/>
          <p:cNvPicPr>
            <a:picLocks noChangeAspect="1" noChangeArrowheads="1"/>
          </p:cNvPicPr>
          <p:nvPr/>
        </p:nvPicPr>
        <p:blipFill>
          <a:blip r:embed="rId5" cstate="print"/>
          <a:srcRect l="21454" t="34736" r="11720"/>
          <a:stretch>
            <a:fillRect/>
          </a:stretch>
        </p:blipFill>
        <p:spPr bwMode="auto">
          <a:xfrm>
            <a:off x="1907704" y="3356992"/>
            <a:ext cx="3384376" cy="24788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404664"/>
            <a:ext cx="33570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990099"/>
                </a:solidFill>
                <a:latin typeface="Segoe Script" pitchFamily="34" charset="0"/>
              </a:rPr>
              <a:t>Осталось отварить рис</a:t>
            </a:r>
            <a:endParaRPr lang="ru-RU" dirty="0">
              <a:solidFill>
                <a:srgbClr val="990099"/>
              </a:solidFill>
              <a:latin typeface="Segoe Script" pitchFamily="34" charset="0"/>
            </a:endParaRPr>
          </a:p>
        </p:txBody>
      </p:sp>
      <p:pic>
        <p:nvPicPr>
          <p:cNvPr id="7170" name="Picture 2" descr="L:\Лучшая школьная столовая 2017\фото\PB280064.JPG"/>
          <p:cNvPicPr>
            <a:picLocks noChangeAspect="1" noChangeArrowheads="1"/>
          </p:cNvPicPr>
          <p:nvPr/>
        </p:nvPicPr>
        <p:blipFill>
          <a:blip r:embed="rId2" cstate="print"/>
          <a:srcRect l="17140" t="19339" r="14299"/>
          <a:stretch>
            <a:fillRect/>
          </a:stretch>
        </p:blipFill>
        <p:spPr bwMode="auto">
          <a:xfrm>
            <a:off x="1475656" y="764704"/>
            <a:ext cx="2683464" cy="2367686"/>
          </a:xfrm>
          <a:prstGeom prst="rect">
            <a:avLst/>
          </a:prstGeom>
          <a:noFill/>
        </p:spPr>
      </p:pic>
      <p:pic>
        <p:nvPicPr>
          <p:cNvPr id="7171" name="Picture 3" descr="L:\Лучшая школьная столовая 2017\фото\PB28006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764704"/>
            <a:ext cx="2808312" cy="2106137"/>
          </a:xfrm>
          <a:prstGeom prst="rect">
            <a:avLst/>
          </a:prstGeom>
          <a:noFill/>
        </p:spPr>
      </p:pic>
      <p:pic>
        <p:nvPicPr>
          <p:cNvPr id="7172" name="Picture 4" descr="L:\Лучшая школьная столовая 2017\фото\PB280066.JPG"/>
          <p:cNvPicPr>
            <a:picLocks noChangeAspect="1" noChangeArrowheads="1"/>
          </p:cNvPicPr>
          <p:nvPr/>
        </p:nvPicPr>
        <p:blipFill>
          <a:blip r:embed="rId4" cstate="print"/>
          <a:srcRect r="25555"/>
          <a:stretch>
            <a:fillRect/>
          </a:stretch>
        </p:blipFill>
        <p:spPr bwMode="auto">
          <a:xfrm>
            <a:off x="6156176" y="1340768"/>
            <a:ext cx="2520280" cy="2538959"/>
          </a:xfrm>
          <a:prstGeom prst="rect">
            <a:avLst/>
          </a:prstGeom>
          <a:noFill/>
        </p:spPr>
      </p:pic>
      <p:pic>
        <p:nvPicPr>
          <p:cNvPr id="7173" name="Picture 5" descr="L:\Лучшая школьная столовая 2017\фото\PB28007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31640" y="3284984"/>
            <a:ext cx="3936604" cy="2952318"/>
          </a:xfrm>
          <a:prstGeom prst="rect">
            <a:avLst/>
          </a:prstGeom>
          <a:noFill/>
        </p:spPr>
      </p:pic>
      <p:pic>
        <p:nvPicPr>
          <p:cNvPr id="7174" name="Picture 6" descr="L:\Лучшая школьная столовая 2017\фото\PB28007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80112" y="4077072"/>
            <a:ext cx="3259784" cy="24447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476672"/>
            <a:ext cx="72330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990099"/>
                </a:solidFill>
                <a:latin typeface="Segoe Script" pitchFamily="34" charset="0"/>
              </a:rPr>
              <a:t>Обед готов. Приятного аппетита!</a:t>
            </a:r>
            <a:endParaRPr lang="ru-RU" sz="2800" dirty="0">
              <a:solidFill>
                <a:srgbClr val="990099"/>
              </a:solidFill>
              <a:latin typeface="Segoe Script" pitchFamily="34" charset="0"/>
            </a:endParaRPr>
          </a:p>
        </p:txBody>
      </p:sp>
      <p:pic>
        <p:nvPicPr>
          <p:cNvPr id="8195" name="Picture 3" descr="L:\Лучшая школьная столовая 2017\фото\PB2800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980728"/>
            <a:ext cx="7242470" cy="54316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Другая 6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5F497A"/>
      </a:hlink>
      <a:folHlink>
        <a:srgbClr val="5F497A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</TotalTime>
  <Words>90</Words>
  <Application>Microsoft Office PowerPoint</Application>
  <PresentationFormat>Экран (4:3)</PresentationFormat>
  <Paragraphs>18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1_Тема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Тетрадь на спирали</dc:title>
  <dc:creator>Фокина Лидия Петровна</dc:creator>
  <cp:keywords>Шаблон презентации</cp:keywords>
  <cp:lastModifiedBy>Пользователь</cp:lastModifiedBy>
  <cp:revision>60</cp:revision>
  <dcterms:created xsi:type="dcterms:W3CDTF">2014-07-06T18:18:01Z</dcterms:created>
  <dcterms:modified xsi:type="dcterms:W3CDTF">2017-11-28T18:41:19Z</dcterms:modified>
</cp:coreProperties>
</file>